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8"/>
            <a:ext cx="9144000" cy="678656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Презентация" r:id="rId3" imgW="4311472" imgH="3234006" progId="PowerPoint.Show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Презентация Microsoft Office PowerPoint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2015-01-15T10:15:32Z</dcterms:modified>
</cp:coreProperties>
</file>